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2B7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2468880"/>
            <a:ext cx="548640" cy="164592"/>
          </a:xfrm>
          <a:prstGeom prst="rect">
            <a:avLst/>
          </a:prstGeom>
          <a:solidFill>
            <a:srgbClr val="F5A5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FFFFFF"/>
                </a:solidFill>
                <a:latin typeface="Inter"/>
              </a:rPr>
              <a:t>Talent Innovation Hub by KOLABS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3716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800" b="0">
                <a:solidFill>
                  <a:srgbClr val="EEF4FF"/>
                </a:solidFill>
                <a:latin typeface="Inter"/>
              </a:rPr>
              <a:t>Pekan 1 · Validasi Problem &amp; Market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743200"/>
            <a:ext cx="10515600" cy="21945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4800" b="1">
                <a:solidFill>
                  <a:srgbClr val="FFFFFF"/>
                </a:solidFill>
                <a:latin typeface="Inter"/>
              </a:rPr>
              <a:t>Pengantar Validasi Problem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5029200"/>
            <a:ext cx="10515600" cy="1371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800" b="0">
                <a:solidFill>
                  <a:srgbClr val="EEF4FF"/>
                </a:solidFill>
                <a:latin typeface="Inter"/>
              </a:rPr>
              <a:t>Membangun dasar pola pikir founder yang fokus pada problem nyata sebelum solusi. Kita belajar membedakan asumsi dengan bukti, dan kenapa banyak startup gagal karena melewatkan langkah ini.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REFERENSI PENDUKUNG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Materi tambahan untuk peserta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828800"/>
            <a:ext cx="50292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1">
                <a:solidFill>
                  <a:srgbClr val="1942E8"/>
                </a:solidFill>
                <a:latin typeface="Inter"/>
              </a:rPr>
              <a:t>Video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286000"/>
            <a:ext cx="5029200" cy="3657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How to Get Startup Ideas by Paul Graham (Y Combinator)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Why Startups Fail by Tom Eisenmann (HBR)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The Real Reason Startups Fail by YC (Y Combinator)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828800"/>
            <a:ext cx="50292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1">
                <a:solidFill>
                  <a:srgbClr val="1942E8"/>
                </a:solidFill>
                <a:latin typeface="Inter"/>
              </a:rPr>
              <a:t>Artikel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2286000"/>
            <a:ext cx="5029200" cy="3657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How to Evaluate Startup Ideas (Y Combinator)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Why Start-ups Fail (Eisenmann) (Harvard Business Review)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Top Reasons Startups Fail (CB Insights)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 · Pengantar Validasi Problem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TUGAS PEKAN INI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Problem hypothesis canvas terisi 1 lembar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0515600" cy="42062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Pemetaan Asumsi: Tulis 5 sampai 8 asumsi paling berani tentang pengguna, masalah, dan willingness to pay. Beri skor risiko 1 sampai 5 dan rancang cara uji konkret untuk setiap asumsi.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Problem Statement: Susun pernyataan masalah dengan format 4 komponen: Siapa, Mengalami apa, Konteks, Konsekuensi. Statement utuh wajib mengandung minimal 1 angka spesifik.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Hipotesis Awal: Pilih 3 asumsi skor tertinggi dari Sheet 1. Reformulasi jadi hipotesis dan tetapkan ambang angka untuk valid dan gugur.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Refleksi Pribadi: Jawab 3 pertanyaan refleksi dengan kalimat utuh. Pertanyaan sudah pre-filled di kolom kiri.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5943600"/>
            <a:ext cx="105156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0">
                <a:solidFill>
                  <a:srgbClr val="7A8497"/>
                </a:solidFill>
                <a:latin typeface="Inter"/>
              </a:rPr>
              <a:t>Worksheet: pekan-01.xlsx · Durasi sesi: 120 menit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 · Pengantar Validasi Problem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2B7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377440"/>
            <a:ext cx="10515600" cy="1371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4400" b="1">
                <a:solidFill>
                  <a:srgbClr val="FFFFFF"/>
                </a:solidFill>
                <a:latin typeface="Inter"/>
              </a:rPr>
              <a:t>Sampai jumpa di pekan berikutnya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3840480"/>
            <a:ext cx="10515600" cy="6400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800" b="0">
                <a:solidFill>
                  <a:srgbClr val="EEF4FF"/>
                </a:solidFill>
                <a:latin typeface="Inter"/>
              </a:rPr>
              <a:t>Kerjakan worksheet, lalu kumpulkan sebelum sesi berikut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035040"/>
            <a:ext cx="105156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200" b="0">
                <a:solidFill>
                  <a:srgbClr val="EEF4FF"/>
                </a:solidFill>
                <a:latin typeface="Inter"/>
              </a:rPr>
              <a:t>Talent Innovation Hub by KOLABS · kolabshub.id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TUJUAN BELAJAR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Pekan 1: Pengantar Validasi Problem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194560"/>
            <a:ext cx="10515600" cy="38404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Memahami kenapa validasi problem adalah pondasi sebelum menulis satu baris kode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Mampu menyusun problem statement yang spesifik, terukur, dan bisa diuji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Bisa membedakan asumsi yang berisiko tinggi dari asumsi yang aman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Punya peta hipotesis yang akan diuji selama 3 pekan ke depan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 · Pengantar Validasi Problem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ALUR PEMBELAJARAN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Yang akan kita bahas hari ini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0515600" cy="42062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Recap: kenapa kita di sini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Tujuan belajar pekan 1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Definisi: problem, pain, jobs to be done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Skala intensitas pain: vitamin, painkiller, morphine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Studi kasus: Tokopedia, Ruangguru, Gojek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Asumsi vs bukti dan cara skoring risiko 1-5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Format problem statement 4 komponen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Simulasi end-to-end: ide kasar jadi peta hipotesis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 · Pengantar Validasi Problem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Definisi: problem, pain, jobs to be done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 · Pengantar Validasi Problem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Skala intensitas pain: vitamin, painkiller, morphine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 · Pengantar Validasi Problem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Studi kasus: Tokopedia, Ruangguru, Gojek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 · Pengantar Validasi Problem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Asumsi vs bukti dan cara skoring risiko 1-5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 · Pengantar Validasi Problem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Format problem statement 4 komponen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 · Pengantar Validasi Problem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Simulasi end-to-end: ide kasar jadi peta hipotesis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 · Pengantar Validasi Problem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