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2 · Validasi Problem &amp;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Customer Interview yang Efektif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Belajar mewawancarai calon pengguna dengan teknik yang menggali fakta, bukan opini sopan. Pekan ini Anda menjadwalkan dan menjalankan minimal 5 wawancara nyata, lalu menarik pola dari catatan.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Talk to Users by Eric Migicovsky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Mom Test by Rob Fitzpatrick (YC Talks)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Customer Discovery Practical Guide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Conduct User Interviews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Talk to Users (YC Library)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Right Way to Talk to Customers (First Round Review)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Catatan terstruktur dari 5 wawancara dan ringkasan pola yang muncul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Daftar Calon Responden: Kumpulkan minimal 8 nama calon responden dari segmen target Anda. Targetkan 5 berhasil diwawancarai dalam 7 hari.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Skrip Wawancara: Susun 8 sampai 10 pertanyaan terbuka berbasis perilaku masa lalu. Hindari pertanyaan hipotesis tentang masa depan.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Catatan Per Wawancara: Untuk setiap responden, catat fakta perilaku, bukan opini. Tangkap quote literal dengan tanda kutip. Skor pain 1-5 berdasar bukti.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Pola dan Insight: Setelah 5 wawancara, kumpulkan insight: pola yang berulang, kontradiksi, dan asumsi yang gugur.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 Pertanyaan sudah pre-filled di kolom kiri.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pekan-02.xlsx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2: Customer Interview yang Efektif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3 aturan Mom Test untuk wawancara yang menghasilkan data jujur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Menguasai struktur 5 langkah customer interview yang dipakai partner YC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Bisa membedakan pertanyaan baik (perilaku masa lalu) dari pertanyaan jebakan (opini masa depan)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Mampu mendeteksi 4 sinyal pain yang nyata dan membedakan dari sopan-santun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Menjalankan dan mendokumentasikan minimal 5 wawancara dalam 7 hari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1: hipotesis yang akan diuji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Kenapa kebanyakan wawancara gagal: pujian sopan vs data jujur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Tiga aturan Mom Test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Struktur wawancara 5 langkah dengan timing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Pertanyaan baik vs pertanyaan jebakan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4 sinyal pain yang nyata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Logistik: cara cari responden, jadwal, dokumentasi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Kenapa kebanyakan wawancara gagal: pujian sopan vs data jujur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Tiga aturan Mom Test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Struktur wawancara 5 langkah dengan timing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Pertanyaan baik vs pertanyaan jebakan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4 sinyal pain yang nyata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Logistik: cara cari responden, jadwal, dokumentasi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2 · Customer Interview yang Efektif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