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468880"/>
            <a:ext cx="548640" cy="164592"/>
          </a:xfrm>
          <a:prstGeom prst="rect">
            <a:avLst/>
          </a:prstGeom>
          <a:solidFill>
            <a:srgbClr val="F5A5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Inter"/>
              </a:rPr>
              <a:t>Talent Innovation Hub by KOLABS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Pekan 3 · Validasi Problem &amp; Market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515600" cy="21945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4800" b="1">
                <a:solidFill>
                  <a:srgbClr val="FFFFFF"/>
                </a:solidFill>
                <a:latin typeface="Inter"/>
              </a:rPr>
              <a:t>Market Sizing dan Riset Pasar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Mengukur seberapa besar peluang pasar dengan kerangka TAM, SAM, SOM dari dua arah pendekatan. Pekan ini Anda menyusun angka yang bisa dipertanggungjawabkan dengan source, bukan angka klaim.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REFERENSI PENDUKUNG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Materi tambahan untuk peserta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Video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Big is Your Market (Y Combinator)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Market Sizing TAM SAM SOM Explained (Sequoia)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Do Market Research (Y Combinator)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Artikel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VCs Calculate Market Size (Sequoia)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e-Conomy SEA Report (East Ventures (referensi e-Conomy SEA))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Size a Market (First Round Review)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3 · Market Sizing dan Riset Pasar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TUGAS PEKAN 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Lembar TAM SAM SOM dengan source dan competitive landscape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TAM Top-Down: Hitung total pasar pakai data sekunder dari laporan industri. Setiap angka wajib disertai sumber dan tahun.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TAM Bottom-Up: Hitung total pasar dari satuan kecil. Pendekatan ini lebih dipercaya investor karena bisa dicek per unit.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SAM dan SOM: Tentukan SAM (yang bisa Anda layani) dan SOM (yang realistis Anda raih dalam 3 tahun) dengan asumsi yang transparan.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Peta Kompetitor: Daftar 5 kompetitor langsung dan 3 alternatif tidak langsung. Identifikasi celah positioning yang bisa Anda ambil.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Refleksi Pribadi: Jawab 3 pertanyaan refleksi dengan kalimat utuh. Pertanyaan sudah pre-filled di kolom kiri.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943600"/>
            <a:ext cx="105156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0">
                <a:solidFill>
                  <a:srgbClr val="7A8497"/>
                </a:solidFill>
                <a:latin typeface="Inter"/>
              </a:rPr>
              <a:t>Worksheet: pekan-03.xlsx · Durasi sesi: 120 menit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3 · Market Sizing dan Riset Pasar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Inter"/>
              </a:rPr>
              <a:t>Sampai jumpa di pekan berikutnya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840480"/>
            <a:ext cx="10515600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800" b="0">
                <a:solidFill>
                  <a:srgbClr val="EEF4FF"/>
                </a:solidFill>
                <a:latin typeface="Inter"/>
              </a:rPr>
              <a:t>Kerjakan worksheet, lalu kumpulkan sebelum sesi berikut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0"/>
            <a:ext cx="105156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200" b="0">
                <a:solidFill>
                  <a:srgbClr val="EEF4FF"/>
                </a:solidFill>
                <a:latin typeface="Inter"/>
              </a:rPr>
              <a:t>Talent Innovation Hub by KOLABS · kolabshub.id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TUJUAN BELAJAR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Pekan 3: Market Sizing dan Riset Pasar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0515600" cy="38404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Menguasai kerangka TAM, SAM, SOM dengan pendekatan top-down dan bottom-up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Menyusun estimasi pasar dengan asumsi transparan dan source yang bisa dilacak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Melakukan desk research dari sumber yang dipercaya investor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Memetakan kompetitor langsung dan kompetitor tidak langsung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Menentukan beachhead market untuk eksekusi 12 bulan pertama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3 · Market Sizing dan Riset Pasar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ALUR PEMBELAJARAN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Yang akan kita bahas hari 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Recap pekan 2: pola dari 5 wawancara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Tujuan belajar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Kenapa angka pasar penting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Definisi TAM SAM SOM dengan contoh nyata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Pendekatan top-down vs bottom-up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Sumber data terpercaya untuk pasar Indonesia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Penetration rate yang realistis per industri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Pemetaan kompetitor langsung dan tidak langsung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3 · Market Sizing dan Riset Pasar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Kenapa angka pasar penting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3 · Market Sizing dan Riset Pasar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Definisi TAM SAM SOM dengan contoh nyata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3 · Market Sizing dan Riset Pasar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Pendekatan top-down vs bottom-up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3 · Market Sizing dan Riset Pasar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Sumber data terpercaya untuk pasar Indonesia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3 · Market Sizing dan Riset Pasar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Penetration rate yang realistis per industri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3 · Market Sizing dan Riset Pasar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Pemetaan kompetitor langsung dan tidak langsung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3 · Market Sizing dan Riset Pasar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