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468880"/>
            <a:ext cx="548640" cy="164592"/>
          </a:xfrm>
          <a:prstGeom prst="rect">
            <a:avLst/>
          </a:prstGeom>
          <a:solidFill>
            <a:srgbClr val="F5A5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Inter"/>
              </a:rPr>
              <a:t>Talent Innovation Hub by KOLABS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Pekan 4 · Solution Design &amp; MVP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10515600" cy="21945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4800" b="1">
                <a:solidFill>
                  <a:srgbClr val="FFFFFF"/>
                </a:solidFill>
                <a:latin typeface="Inter"/>
              </a:rPr>
              <a:t>Solution Design dan Lean Canvas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02920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Memetakan model bisnis di satu lembar Lean Canvas, lalu menyaring beberapa opsi solusi menjadi satu yang paling layak dibangun. Hasilnya jadi peta jalan untuk MVP di pekan 5.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REFERENSI PENDUKUNG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Materi tambahan untuk peserta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Video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Lean Canvas by Ash Maurya (Lean Stack)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Value Proposition Design by Strategyzer (Strategyzer)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Design Your Solution (Y Combinator)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Artikel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Why Lean Canvas vs Business Model Canvas (Lean Stack)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Picking the Right Solution (First Round Review)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Value Proposition Canvas Template (Strategyzer)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4 · Solution Design dan Lean Canvas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TUGAS PEKAN 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Lean Canvas terisi lengkap, UVP statement, dan dokumen pemilihan solusi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Lean Canvas: Isi 9 blok dalam urutan yang benar: Customer Segments, Problem, UVP, Solution, Channels, Revenue Streams, Cost Structure, Key Metrics, Unfair Advantage. Setiap blok harus punya kolom 'Asumsi yang akan diuji'.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Value Proposition Statement: Susun UVP dengan format Geoffrey Moore. Statement harus dipahami dalam 5 detik tanpa penjelasan tambahan.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Skoring Opsi Solusi: Bandingkan minimal 3 opsi solusi yang muncul dari pekan 1-3. Skor tiap dimensi 1-5. Pilih yang skor tertinggi.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Refleksi Pribadi: Jawab 3 pertanyaan refleksi dengan kalimat utuh.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943600"/>
            <a:ext cx="105156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0">
                <a:solidFill>
                  <a:srgbClr val="7A8497"/>
                </a:solidFill>
                <a:latin typeface="Inter"/>
              </a:rPr>
              <a:t>Worksheet: pekan-04.xlsx · Durasi sesi: 120 menit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4 · Solution Design dan Lean Canvas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Inter"/>
              </a:rPr>
              <a:t>Sampai jumpa di pekan berikutnya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840480"/>
            <a:ext cx="10515600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800" b="0">
                <a:solidFill>
                  <a:srgbClr val="EEF4FF"/>
                </a:solidFill>
                <a:latin typeface="Inter"/>
              </a:rPr>
              <a:t>Kerjakan worksheet, lalu kumpulkan sebelum sesi berikut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0"/>
            <a:ext cx="105156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200" b="0">
                <a:solidFill>
                  <a:srgbClr val="EEF4FF"/>
                </a:solidFill>
                <a:latin typeface="Inter"/>
              </a:rPr>
              <a:t>Talent Innovation Hub by KOLABS · kolabshub.id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TUJUAN BELAJAR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Pekan 4: Solution Design dan Lean Canvas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0515600" cy="38404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Menguasai 9 blok Lean Canvas dan urutan pengisian yang benar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Menyusun unique value proposition yang lulus tes 5 detik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Membandingkan minimal 3 opsi solusi dengan kerangka skoring 4 dimensi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Mengidentifikasi unfair advantage dan key metrics yang akan dilacak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Memilih satu opsi solusi yang akan dibangun jadi MVP pekan 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4 · Solution Design dan Lean Canvas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ALUR PEMBELAJARAN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Yang akan kita bahas hari 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Recap pekan 1-3: problem statement, wawancara, market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Tujuan belajar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Lean Canvas vs Business Model Canvas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9 blok Lean Canvas dan urutan pengisian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Customer Segments harus spesifik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Problem 3 teratas dari hasil wawancara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Unique Value Proposition: format Geoffrey Moore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Solution: maksimal 3 fitur inti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4 · Solution Design dan Lean Canvas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Lean Canvas vs Business Model Canvas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4 · Solution Design dan Lean Canvas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9 blok Lean Canvas dan urutan pengisian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4 · Solution Design dan Lean Canvas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Customer Segments harus spesifik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4 · Solution Design dan Lean Canvas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Problem 3 teratas dari hasil wawancara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4 · Solution Design dan Lean Canvas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Unique Value Proposition: format Geoffrey Moore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4 · Solution Design dan Lean Canvas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Solution: maksimal 3 fitur inti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4 · Solution Design dan Lean Canvas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