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468880"/>
            <a:ext cx="548640" cy="164592"/>
          </a:xfrm>
          <a:prstGeom prst="rect">
            <a:avLst/>
          </a:prstGeom>
          <a:solidFill>
            <a:srgbClr val="F5A5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FFFFFF"/>
                </a:solidFill>
                <a:latin typeface="Inter"/>
              </a:rPr>
              <a:t>Talent Innovation Hub by KOLABS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3716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Pekan 6 · Solution Design &amp; MVP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743200"/>
            <a:ext cx="10515600" cy="21945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4800" b="1">
                <a:solidFill>
                  <a:srgbClr val="FFFFFF"/>
                </a:solidFill>
                <a:latin typeface="Inter"/>
              </a:rPr>
              <a:t>Validasi MVP dengan Build-Measure-Learn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502920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Menguji MVP ke 10 sampai 20 calon pengguna nyata. Pekan ini Anda menjalankan siklus Build-Measure-Learn dari Eric Ries, ukur perilaku, dan ambil keputusan persevere, pivot, atau perish dengan data.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REFERENSI PENDUKUNG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Materi tambahan untuk peserta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Video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The Lean Startup by Eric Ries (Stanford)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to Validate Your Startup Idea (Y Combinator)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Pivot vs Persevere (Y Combinator)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Artikel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to Measure Product Engagement (Lenny's Newsletter)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When to Pivot (First Round Review)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Build-Measure-Learn Loop (Y Combinator)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6 · Validasi MVP dengan Build-Measure-Learn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TUGAS PEKAN INI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Laporan validasi MVP berisi data kuantitatif, kualitatif, dan keputusan strategis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Hipotesis dan Indikator: Definisikan asumsi yang sedang diuji minggu ini dan threshold angka untuk valid atau gugur.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Sesi User Testing: Catat 10 sesi tes pengguna. Fokus pada perilaku, bukan opini. Tugas konkret per sesi 15-20 menit.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Metrik Kuantitatif: Tarik data tracking dari minggu pertama MVP launch. Bandingkan dengan target dari Lean Canvas pekan 4.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Keputusan Persevere/Pivot/Perish: Berdasar data kuantitatif dan kualitatif, ambil keputusan untuk pekan 7. Setiap aspek (segmen, problem, solution, channel, pricing) di-evaluasi terpisah.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Refleksi Pribadi: Jawab 3 pertanyaan refleksi dengan kalimat utuh.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5943600"/>
            <a:ext cx="105156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0">
                <a:solidFill>
                  <a:srgbClr val="7A8497"/>
                </a:solidFill>
                <a:latin typeface="Inter"/>
              </a:rPr>
              <a:t>Worksheet: pekan-06.xlsx · Durasi sesi: 120 menit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6 · Validasi MVP dengan Build-Measure-Learn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37744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Inter"/>
              </a:rPr>
              <a:t>Sampai jumpa di pekan berikutnya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3840480"/>
            <a:ext cx="10515600" cy="6400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800" b="0">
                <a:solidFill>
                  <a:srgbClr val="EEF4FF"/>
                </a:solidFill>
                <a:latin typeface="Inter"/>
              </a:rPr>
              <a:t>Kerjakan worksheet, lalu kumpulkan sebelum sesi berikut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0"/>
            <a:ext cx="105156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200" b="0">
                <a:solidFill>
                  <a:srgbClr val="EEF4FF"/>
                </a:solidFill>
                <a:latin typeface="Inter"/>
              </a:rPr>
              <a:t>Talent Innovation Hub by KOLABS · kolabshub.id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TUJUAN BELAJAR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Pekan 6: Validasi MVP dengan Build-Measure-Learn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10515600" cy="38404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Menjalankan siklus Build-Measure-Learn lengkap dalam 7 hari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Mendesain user testing dengan tugas spesifik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Membedakan leading indicator dari lagging indicator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Mendeteksi sinyal kuat vs noise dari data agregat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Mengambil keputusan persevere, pivot, atau perish dengan kerangka jelas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6 · Validasi MVP dengan Build-Measure-Learn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ALUR PEMBELAJARAN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Yang akan kita bahas hari ini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Recap pekan 5: MVP yang dibangun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Tujuan belajar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Build-Measure-Learn loop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3 jenis hasil pengujian: validated, refuted, ambiguous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Kuantitatif vs kualitatif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Leading vs lagging indicators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Cara menjalankan user testing 30 menit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Membaca pola: signal vs noise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6 · Validasi MVP dengan Build-Measure-Learn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Build-Measure-Learn loop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6 · Validasi MVP dengan Build-Measure-Learn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3 jenis hasil pengujian: validated, refuted, ambiguous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6 · Validasi MVP dengan Build-Measure-Learn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Kuantitatif vs kualitatif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6 · Validasi MVP dengan Build-Measure-Learn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Leading vs lagging indicators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6 · Validasi MVP dengan Build-Measure-Learn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Cara menjalankan user testing 30 menit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6 · Validasi MVP dengan Build-Measure-Learn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Membaca pola: signal vs noise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6 · Validasi MVP dengan Build-Measure-Learn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