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7 · Product Market Fit &amp; Go to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Mencapai Product Market Fit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Memahami apa itu Product Market Fit, cara mengukurnya dengan 3 metode komplementer, dan kapan boleh mendeklarasikan posisi pre, near, atau post-PMF. Pekan ini Anda menyusun PMF dashboard.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Find Product Market Fit by Peter Reinhardt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Product Market Fit by Marc Andreessen (a16z)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Sean Ellis PMF Test (Lenny's Podcast)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Superhuman Built an Engine to Find PMF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Pyramid of PMF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PMF Definition by Marc Andreessen (a16z)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PMF dashboard, hasil Sean Ellis Survey, dan ringkasan posisi PMF dengan rekomendasi tindakan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Sean Ellis Survey Hasil: Sebar survei 1 pertanyaan ke minimal 30 pengguna aktif (yang sudah pakai produk minimal 2 minggu). Pertanyaan: 'Bagaimana perasaan Anda kalau tidak bisa pakai produk ini lagi?' Pilihan: sangat kecewa / agak kecewa / tidak kecewa.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Retention Curve: Plot retensi mingguan untuk 4 cohort terakhir (4 cohort signup di 4 minggu yang berbeda). Cari titik datar yang menunjukkan core users.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PMF Dashboard: Tetapkan 5 metrik PMF yang akan dimonitor mingguan. Setiap metrik punya target threshold.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Posisi PMF dan Tindakan: Berdasar data Sheet 1-3, tentukan posisi: pre-PMF, near-PMF, atau post-PMF. Untuk setiap aspek, tulis bukti dan implikasi tindakan.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pekan-07.xlsx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7: Mencapai Product Market Fit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3 definisi PMF dari Marc Andreessen, Sean Ellis, dan Rahul Vohra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Menjalankan Sean Ellis Survey ke minimal 30 pengguna aktif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Membaca retention curve dan menentukan bentuk yang menandakan PMF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Membangun PMF dashboard 5 metrik yang dipantau mingguan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Menentukan posisi pre, near, atau post-PMF dengan bukti kuantitatif dan kualitatif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6: hasil siklus pertama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3 definisi PMF dari Andreessen, Sean Ellis, Rahul Vohra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Mitos PMF: bukan checkbox, tapi spektrum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Sean Ellis Survey: 1 pertanyaan kunci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Retention curve: bentuk yang menunjukkan PMF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Studi kasus Superhuman dan PMF Engine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PMF dashboard mingguan: 5 metrik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3 definisi PMF dari Andreessen, Sean Ellis, Rahul Vohra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Mitos PMF: bukan checkbox, tapi spektrum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Sean Ellis Survey: 1 pertanyaan kunci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Retention curve: bentuk yang menunjukkan PMF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Studi kasus Superhuman dan PMF Engine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PMF dashboard mingguan: 5 metrik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7 · Mencapai Product Market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