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9 · Product Market Fit &amp; Go to 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Launch dan Positioning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Mempersiapkan launch publik dengan positioning yang tajam ala April Dunford. Pekan ini Anda menyusun positioning statement, narasi launch, dan checklist eksekusi peluncuran 10 hari multi-channel.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Positioning by April Dunford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Launch a Product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Product Hunt Launch Strategy (Lenny's Podcast)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Obviously Awesome by April Dunford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Launch on Product Hunt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Indonesian Tech Launch Playbook (East Ventures)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Positioning document, launch plan 10 hari, dan launch berhasil dijalankan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Competitive Alternatives: Daftar alternatif yang dipakai customer Anda saat ini, BUKAN hanya kompetitor langsung. Termasuk Excel, jasa offline, hire admin, atau 'tidak melakukan apa-apa'.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Unique Attributes: Daftar atribut yang HANYA Anda miliki atau lakukan jauh lebih baik dari competitive alternatives. Ini sumber diferensiasi positioning.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Positioning Statement: Isi 6 komponen framework April Dunford. Setiap komponen harus terisi spesifik.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Launch Plan 10 Hari: Daftar aktivitas launch per channel dengan tanggal dan PIC. Mulai 7 hari sebelum D-Day, eksekusi D-Day, follow-up 3 hari setelah.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pekan-09.xlsx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9: Launch dan Positioning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framework positioning April Dunford 6 komponen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positioning statement yang membedakan dari competitive alternatives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Memilih market category yang strategis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Menyiapkan launch checklist multi-channel: Product Hunt, LinkedIn, komunitas, media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Mengeksekusi launch publik dengan terkoordinasi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8: GTM motion dan ICP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Apa itu positioning dan kenapa salah positioning bunuh produk bagus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Framework April Dunford 6 komponen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Competitive alternatives, bukan kompetitor langsung saja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Unique attributes dan value yang dihasilkan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Market category yang Anda pilih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3 strategi: head-to-head, big fish small pond, reframe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Apa itu positioning dan kenapa salah positioning bunuh produk bagus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Framework April Dunford 6 komponen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Competitive alternatives, bukan kompetitor langsung saja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Unique attributes dan value yang dihasilkan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Market category yang Anda pilih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3 strategi: head-to-head, big fish small pond, reframe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9 · Launch dan Positioning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