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10 · Sales, Marketing, Growth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Fondasi Marketing yang Berdampak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Membangun fondasi marketing yang fokus pada hasil, bukan vanity metrics. Pekan ini kita pelajari funnel TOFU/MOFU/BOFU, content strategy berbasis search intent, paid marketing 101, dan email sequence yang menghasilkan retensi.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Do Marketing for Startup (First Round)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Content Marketing Strategy by Lenny (Lenny's Podcast)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Building a Marketing Engine (Reforge)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Get to 1000 True Fans (Lenny's Newsletter)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Marketing Channels Map (First Round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SEO Content Strategy (Reforge)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Marketing playbook 1 halaman per channel + content calendar 4 minggu + email sequence 5 email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Channel Audit dan Skoring: Skor potensi 8 channel utama untuk produk Anda. Pilih 2 channel dengan skor tertinggi sebagai fokus 90 hari berikutnya.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Content Calendar Bulan 1: Susun 12 konten dalam 4 minggu (3 konten per minggu) berbasis topik search-intent dan format yang relevan.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Email Sequence Onboarding: Susun 5 email welcome sequence untuk pengguna baru. Setiap email punya goal spesifik dan CTA yang jelas.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Tracking Marketing Metrics: Tetapkan 6 metrik marketing yang dimonitor mingguan. Bedakan vanity metric vs actionable metric.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pekan-10.xlsx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10: Fondasi Marketing yang Berdampak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marketing funnel modern: TOFU, MOFU, BOFU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Memilih channel yang efisien sesuai segmen, budget, dan time horizon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content strategy berbasis search intent dan distribution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Membuat 5 sequence email onboarding dan nurture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Menetapkan 6 metrik marketing yang dimonitor mingguan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9: launch dan positioning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Marketing modern: dari awareness ke advocacy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Funnel TOFU MOFU BOFU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8 channel utama dan trade-off-nya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Content marketing yang search-intent driven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Paid marketing 101: kapan mulai, kapan jangan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Email marketing yang menghasilkan retensi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Marketing modern: dari awareness ke advocacy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Funnel TOFU MOFU BOFU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8 channel utama dan trade-off-nya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Content marketing yang search-intent driven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Paid marketing 101: kapan mulai, kapan jangan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Email marketing yang menghasilkan retensi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10 · Fondasi Marketing yang Berdampak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