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11 · Sales, Marketing, Growth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Sales Process dan Konversi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Membangun proses sales yang sistematis dari prospek menjadi pelanggan. Pekan ini Anda menyusun pipeline, skrip outreach 3 channel, dan handle 7 objection paling umum dengan jawaban berbasis empati dan data.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Sell by YC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Sales for Founders by First Round (First Round)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Cold Email That Works (Lenny's Podcast)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Stripe Sold Its First Customers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B2B Sales Playbook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Founder-Led Sales (Lenny's Newsletter)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Sales playbook 1 halaman, 3 versi skrip outreach, dan target pipeline 30 prospek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Pipeline Tahap: Definisikan 5 sampai 7 tahap pipeline dengan exit criteria yang jelas. Tanpa exit criteria, prospek mengendap di tahap tertentu tanpa kemajuan.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Skrip Outreach: Tulis 3 versi cold outreach untuk 3 channel berbeda: email, LinkedIn DM, dan WhatsApp pendek. Setiap versi maksimum 6 baris.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Objection Handling: Daftar 7 objection paling umum yang akan Anda hadapi. Untuk masing-masing: tulis akar masalah sebenarnya, respons, dan bukti pendukung.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Pipeline Tracker: Lacak 30 prospek pertama melalui semua tahap. Update setiap kali ada kemajuan.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pekan-11.xlsx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11: Sales Process dan Konversi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sales funnel B2B dengan 5 sampai 7 tahap pipeline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Menulis skrip cold outreach yang dibuka dan dibalas (email, LinkedIn, WhatsApp)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Mendalami 7 objection paling umum dengan respons siap pakai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Mengukur conversion rate per tahap untuk identifikasi bottleneck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Menjalankan founders selling dengan 30 prospek pertama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10: marketing engine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Kenapa founder harus jualan sendiri di tahap awal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Sales funnel B2B: 5-7 tahap pipeline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Cara prospek: cold outbound vs warm referral vs inbound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Skrip cold outreach yang dibuka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Demo yang menjual: 3 elemen kunci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7 objection paling umum dan jawaban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Kenapa founder harus jualan sendiri di tahap awal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Sales funnel B2B: 5-7 tahap pipeline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Cara prospek: cold outbound vs warm referral vs inbound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Skrip cold outreach yang dibuka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Demo yang menjual: 3 elemen kunci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7 objection paling umum dan jawaban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11 · Sales Process dan Konversi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