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468880"/>
            <a:ext cx="548640" cy="164592"/>
          </a:xfrm>
          <a:prstGeom prst="rect">
            <a:avLst/>
          </a:prstGeom>
          <a:solidFill>
            <a:srgbClr val="F5A5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Inter"/>
              </a:rPr>
              <a:t>Talent Innovation Hub by KOLABS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Pekan 12 · Sales, Marketing, Growth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515600" cy="21945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4800" b="1">
                <a:solidFill>
                  <a:srgbClr val="FFFFFF"/>
                </a:solidFill>
                <a:latin typeface="Inter"/>
              </a:rPr>
              <a:t>Growth Loops dan Retensi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Mengganti pola pikir funnel dengan growth loop yang compounding. Pekan ini Anda mendesain loop akuisisi, mengukur retensi dengan cohort analysis, dan memahami unit economics dasar (CAC, LTV, payback period).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REFERENSI PENDUKUNG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Materi tambahan untuk peserta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Video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Growth Loops by Reforge (Reforge)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Retention is the Most Important Metric (Y Combinator)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Unit Economics Explained (a16z)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Artikel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Growth Loops are the New Funnels (Reforge)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Measure Retention (Lenny's Newsletter)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Unit Economics for Founders (a16z)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12 · Growth Loops dan Retensi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TUGAS PEKAN 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Diagram 1-2 growth loop, dashboard retensi 4 cohort, dan unit economics report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Diagram Growth Loop: Desain 1 sampai 2 growth loop yang relevan untuk produk Anda. Pilih dari: viral, content, paid, sales-assisted, atau usage-driven.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Cohort Retention: Buat tabel kohort: persentase pengguna aktif per minggu untuk 4 cohort terakhir. Cohort = grup user yang signup di periode sama.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Unit Economics: Hitung CAC, LTV, dan payback period per channel utama. Gross margin dipertimbangkan.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Retention Lever Prioritas: Pilih 3 lever retensi prioritas yang akan dieksekusi 4 minggu ke depan. Setiap lever punya hipotesis dampak dan metrik sukses.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Refleksi Pribadi: Jawab 3 pertanyaan refleksi dengan kalimat utuh.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943600"/>
            <a:ext cx="105156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0">
                <a:solidFill>
                  <a:srgbClr val="7A8497"/>
                </a:solidFill>
                <a:latin typeface="Inter"/>
              </a:rPr>
              <a:t>Worksheet: pekan-12.xlsx · Durasi sesi: 120 menit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12 · Growth Loops dan Retensi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Inter"/>
              </a:rPr>
              <a:t>Sampai jumpa di pekan berikutnya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840480"/>
            <a:ext cx="10515600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800" b="0">
                <a:solidFill>
                  <a:srgbClr val="EEF4FF"/>
                </a:solidFill>
                <a:latin typeface="Inter"/>
              </a:rPr>
              <a:t>Kerjakan worksheet, lalu kumpulkan sebelum sesi berikut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0"/>
            <a:ext cx="105156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200" b="0">
                <a:solidFill>
                  <a:srgbClr val="EEF4FF"/>
                </a:solidFill>
                <a:latin typeface="Inter"/>
              </a:rPr>
              <a:t>Talent Innovation Hub by KOLABS · kolabshub.id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TUJUAN BELAJAR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Pekan 12: Growth Loops dan Retensi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0515600" cy="38404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Memahami perbedaan funnel dan growth loop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Mendesain 1 sampai 2 growth loop sesuai jenis produk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Mengukur retensi dengan cohort analysis 4 cohort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Memahami unit economics dasar: CAC, LTV, payback period, LTV:CAC ratio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Memilih 3 retention lever prioritas untuk eksekusi 4 minggu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12 · Growth Loops dan Retensi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ALUR PEMBELAJARAN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Yang akan kita bahas hari 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Recap pekan 11: sales process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Tujuan belajar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Funnel vs growth loop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5 jenis growth loop dan contoh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Cohort analysis dan cara membacanya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Retention curve sehat vs bermasalah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Unit economics: CAC, LTV, payback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Retention lever yang umum dipakai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12 · Growth Loops dan Retensi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Funnel vs growth loop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12 · Growth Loops dan Retensi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5 jenis growth loop dan contoh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12 · Growth Loops dan Retensi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Cohort analysis dan cara membacanya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12 · Growth Loops dan Retensi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Retention curve sehat vs bermasalah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12 · Growth Loops dan Retensi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Unit economics: CAC, LTV, payback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12 · Growth Loops dan Retensi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Retention lever yang umum dipakai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12 · Growth Loops dan Retensi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