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468880"/>
            <a:ext cx="548640" cy="164592"/>
          </a:xfrm>
          <a:prstGeom prst="rect">
            <a:avLst/>
          </a:prstGeom>
          <a:solidFill>
            <a:srgbClr val="F5A5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Inter"/>
              </a:rPr>
              <a:t>Talent Innovation Hub by KOLABS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Pekan 13 · Team, OKR, KPI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10515600" cy="21945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4800" b="1">
                <a:solidFill>
                  <a:srgbClr val="FFFFFF"/>
                </a:solidFill>
                <a:latin typeface="Inter"/>
              </a:rPr>
              <a:t>Team Building dan Recruitment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02920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Membangun tim awal yang punya kompetensi dan budaya yang cocok. Pekan ini Anda menentukan kapan harus hire, menyusun job scorecard outcome-driven ala Geoff Smart, dan menjalankan wawancara berbasis kompetensi format Topgrading.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REFERENSI PENDUKUNG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Materi tambahan untuk peserta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Video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Hire by YC (Y Combinator)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Topgrading by Brad Smart (Stanford)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Building Culture at Stripe (First Round)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Artikel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Who: The A Method for Hiring (First Round Review)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Hire the First 10 Engineers (Lenny's Newsletter)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Hiring at Early Stage Startup (Y Combinator)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13 · Team Building dan Recruitment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TUGAS PEKAN 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Job scorecard untuk 1 role kunci, hiring plan, dan minimum 3 kandidat di pipeline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Pertanyaan Kapan Hire: Jawab 6 pertanyaan untuk validasi keputusan hire. Kalau ada lebih dari 2 jawaban tidak, tunda hire dulu.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Job Scorecard: Untuk 1 role kunci, susun mission, outcome (3-5), competency, dan cultural fit ala Geoff Smart 'Who Method'.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Interview Plan 4 Sesi: Susun 4 sesi wawancara format Topgrading Brad Smart. Masing-masing sesi punya tujuan spesifik dan pewawancara berbeda.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Sourcing Plan: Daftar 5 saluran sumber kandidat dan target output minggu pertama. Network langsung (referral) konversi paling tinggi.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Refleksi Pribadi: Jawab 3 pertanyaan refleksi dengan kalimat utuh.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943600"/>
            <a:ext cx="105156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0">
                <a:solidFill>
                  <a:srgbClr val="7A8497"/>
                </a:solidFill>
                <a:latin typeface="Inter"/>
              </a:rPr>
              <a:t>Worksheet: pekan-13.xlsx · Durasi sesi: 120 menit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13 · Team Building dan Recruitment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Inter"/>
              </a:rPr>
              <a:t>Sampai jumpa di pekan berikutnya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840480"/>
            <a:ext cx="10515600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800" b="0">
                <a:solidFill>
                  <a:srgbClr val="EEF4FF"/>
                </a:solidFill>
                <a:latin typeface="Inter"/>
              </a:rPr>
              <a:t>Kerjakan worksheet, lalu kumpulkan sebelum sesi berikut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0"/>
            <a:ext cx="105156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200" b="0">
                <a:solidFill>
                  <a:srgbClr val="EEF4FF"/>
                </a:solidFill>
                <a:latin typeface="Inter"/>
              </a:rPr>
              <a:t>Talent Innovation Hub by KOLABS · kolabshub.id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TUJUAN BELAJAR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Pekan 13: Team Building dan Recruitment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0515600" cy="38404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Menjawab 6 pertanyaan kunci untuk validasi keputusan hire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Menyusun job scorecard yang outcome-driven (Mission + Outcome + Competency)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Menguasai struktur wawancara berbasis kompetensi Topgrading 4 sesi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Membangun pipeline kandidat dari 5 saluran berbeda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Mengeksekusi reference check yang menggali sinyal jujur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13 · Team Building dan Recruitment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ALUR PEMBELAJARAN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Yang akan kita bahas hari 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Recap fase Sales Marketing Growth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Tujuan belajar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Kapan harus hire dan kapan menunda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Hire pertama: T-shaped vs spesialis dalam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Job scorecard: Mission, Outcome, Competency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Struktur wawancara berbasis kompetensi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Topgrading 4 wawancara format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Sample pertanyaan kunci per sesi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13 · Team Building dan Recruitment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Kapan harus hire dan kapan menunda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13 · Team Building dan Recruitment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Hire pertama: T-shaped vs spesialis dalam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13 · Team Building dan Recruitment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Job scorecard: Mission, Outcome, Competency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13 · Team Building dan Recruitment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Struktur wawancara berbasis kompetensi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13 · Team Building dan Recruitment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Topgrading 4 wawancara format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13 · Team Building dan Recruitment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Sample pertanyaan kunci per sesi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13 · Team Building dan Recruitment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