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62B7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2468880"/>
            <a:ext cx="548640" cy="164592"/>
          </a:xfrm>
          <a:prstGeom prst="rect">
            <a:avLst/>
          </a:prstGeom>
          <a:solidFill>
            <a:srgbClr val="F5A5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FFFFFF"/>
                </a:solidFill>
                <a:latin typeface="Inter"/>
              </a:rPr>
              <a:t>Talent Innovation Hub by KOLABS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3716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800" b="0">
                <a:solidFill>
                  <a:srgbClr val="EEF4FF"/>
                </a:solidFill>
                <a:latin typeface="Inter"/>
              </a:rPr>
              <a:t>Pekan 14 · Team, OKR, KPI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743200"/>
            <a:ext cx="10515600" cy="21945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4800" b="1">
                <a:solidFill>
                  <a:srgbClr val="FFFFFF"/>
                </a:solidFill>
                <a:latin typeface="Inter"/>
              </a:rPr>
              <a:t>OKR, KPI, dan Performance Monitoring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5029200"/>
            <a:ext cx="10515600" cy="1371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800" b="0">
                <a:solidFill>
                  <a:srgbClr val="EEF4FF"/>
                </a:solidFill>
                <a:latin typeface="Inter"/>
              </a:rPr>
              <a:t>Sistem pengukuran yang membuat tim fokus dan akuntabel. Pekan ini Anda menyusun OKR kuartal Andy Grove style, KPI dashboard input/output, dan kerangka 1-on-1 mingguan yang produktif.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REFERENSI PENDUKUNG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515600" cy="8229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2800" b="1">
                <a:solidFill>
                  <a:srgbClr val="162B75"/>
                </a:solidFill>
                <a:latin typeface="Inter"/>
              </a:rPr>
              <a:t>Materi tambahan untuk peserta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828800"/>
            <a:ext cx="5029200" cy="3657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1">
                <a:solidFill>
                  <a:srgbClr val="1942E8"/>
                </a:solidFill>
                <a:latin typeface="Inter"/>
              </a:rPr>
              <a:t>Video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286000"/>
            <a:ext cx="5029200" cy="3657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Measure What Matters by John Doerr (TED)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OKR vs KPI Explained (Lenny's Podcast)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How to Run Effective 1 on 1s (First Round)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1828800"/>
            <a:ext cx="5029200" cy="3657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1">
                <a:solidFill>
                  <a:srgbClr val="1942E8"/>
                </a:solidFill>
                <a:latin typeface="Inter"/>
              </a:rPr>
              <a:t>Artikel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0" y="2286000"/>
            <a:ext cx="5029200" cy="3657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OKR Examples from What Matters (What Matters)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Performance Reviews Done Right (First Round Review)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Andy Grove on OKRs (Harvard Business Review)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14 · OKR, KPI, dan Performance Monitoring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TUGAS PEKAN INI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515600" cy="8229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2800" b="1">
                <a:solidFill>
                  <a:srgbClr val="162B75"/>
                </a:solidFill>
                <a:latin typeface="Inter"/>
              </a:rPr>
              <a:t>OKR kuartal lengkap, KPI dashboard 8-12 metrik, dan template 1-on-1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0515600" cy="420624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OKR Kuartal: Susun 3 sampai 5 objectives dengan 3 key results masing-masing. Pastikan KR terukur (angka), ambisius (stretch), dan deadline jelas.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KPI Dashboard: Tetapkan 8 sampai 12 KPI yang dimonitor mingguan. Bedakan input metric (yang Anda kontrol) vs output metric (hasil yang ingin dicapai).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1-on-1 Template Mingguan: Susun template 1-on-1 mingguan 30 menit dengan struktur tetap. Setiap bagian punya alokasi waktu dan pertanyaan kunci.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Quarterly Review Plan: Rencanakan ritme review mingguan, bulanan, dan kuartalan. Setiap ritme punya forum, peserta, dan output.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Refleksi Pribadi: Jawab 3 pertanyaan refleksi dengan kalimat utuh.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5943600"/>
            <a:ext cx="105156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0">
                <a:solidFill>
                  <a:srgbClr val="7A8497"/>
                </a:solidFill>
                <a:latin typeface="Inter"/>
              </a:rPr>
              <a:t>Worksheet: pekan-14.xlsx · Durasi sesi: 120 menit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14 · OKR, KPI, dan Performance Monitoring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62B7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377440"/>
            <a:ext cx="10515600" cy="1371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4400" b="1">
                <a:solidFill>
                  <a:srgbClr val="FFFFFF"/>
                </a:solidFill>
                <a:latin typeface="Inter"/>
              </a:rPr>
              <a:t>Sampai jumpa di pekan berikutnya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3840480"/>
            <a:ext cx="10515600" cy="64008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800" b="0">
                <a:solidFill>
                  <a:srgbClr val="EEF4FF"/>
                </a:solidFill>
                <a:latin typeface="Inter"/>
              </a:rPr>
              <a:t>Kerjakan worksheet, lalu kumpulkan sebelum sesi berikut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035040"/>
            <a:ext cx="10515600" cy="3657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200" b="0">
                <a:solidFill>
                  <a:srgbClr val="EEF4FF"/>
                </a:solidFill>
                <a:latin typeface="Inter"/>
              </a:rPr>
              <a:t>Talent Innovation Hub by KOLABS · kolabshub.id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TUJUAN BELAJAR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515600" cy="8229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2800" b="1">
                <a:solidFill>
                  <a:srgbClr val="162B75"/>
                </a:solidFill>
                <a:latin typeface="Inter"/>
              </a:rPr>
              <a:t>Pekan 14: OKR, KPI, dan Performance Monitoring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194560"/>
            <a:ext cx="10515600" cy="384048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Memahami filosofi OKR Andy Grove (Intel) dan John Doerr (Google)</a:t>
            </a:r>
          </a:p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Menyusun 3-5 objective ambisius dan 3 key result terukur per objective</a:t>
            </a:r>
          </a:p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Membedakan KPI input vs output dengan jelas</a:t>
            </a:r>
          </a:p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Menjalankan kerangka 1-on-1 mingguan 30 menit yang produktif</a:t>
            </a:r>
          </a:p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Membangun ritme review mingguan, bulanan, dan kuartalan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14 · OKR, KPI, dan Performance Monitoring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ALUR PEMBELAJARAN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515600" cy="8229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2800" b="1">
                <a:solidFill>
                  <a:srgbClr val="162B75"/>
                </a:solidFill>
                <a:latin typeface="Inter"/>
              </a:rPr>
              <a:t>Yang akan kita bahas hari ini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0515600" cy="420624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Recap pekan 13: hire pertama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Tujuan belajar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Filosofi OKR Andy Grove dan John Doerr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Format Objective ambisius dan Key Result terukur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Common mistake: terlalu banyak OKR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OKR vs KPI vs metric biasa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Input metric vs output metric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1-on-1 yang produktif: struktur 30 menit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14 · OKR, KPI, dan Performance Monitoring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Filosofi OKR Andy Grove dan John Doerr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14 · OKR, KPI, dan Performance Monitoring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Format Objective ambisius dan Key Result terukur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14 · OKR, KPI, dan Performance Monitoring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Common mistake: terlalu banyak OKR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14 · OKR, KPI, dan Performance Monitoring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OKR vs KPI vs metric biasa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14 · OKR, KPI, dan Performance Monitoring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Input metric vs output metric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14 · OKR, KPI, dan Performance Monitoring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1-on-1 yang produktif: struktur 30 menit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14 · OKR, KPI, dan Performance Monitoring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