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15 · Finance &amp; Fundraising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Manajemen Keuangan Startup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Dasar manajemen keuangan startup yang harus dikuasai founder non-finance: cash flow, runway, financial scorecard. Pekan ini Anda menyusun forecast 18 bulan dan dashboard keuangan mingguan.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Startup Finance for Founders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Burn Rate and Runway (a16z)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Reading Financial Statements (HBR)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Manage Cash in a Startup (Sequoia)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Financial Discipline for Startups (First Round Review)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Unit Economics for SaaS (a16z)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15 · Manajemen Keuangan Startup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Cash flow forecast 18 bulan, burn rate report, dan financial scorecard 8 metrik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Cash Flow Forecast 18 Bulan: Susun proyeksi penerimaan dan pengeluaran 18 bulan ke depan. Asumsi ditulis di kolom Catatan untuk transparansi.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Burn Rate dan Runway: Hitung gross burn, net burn, dan runway saat ini. Ini adalah dashboard kritis untuk founder.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Unit Economics Detail: Hitung CAC, LTV, gross margin per produk atau segmen. Identifikasi segmen yang sehat dan yang masalah.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Financial Scorecard 8 Metrik: Tetapkan 8 metrik finansial yang dimonitor mingguan oleh founder.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pekan-15.xlsx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15 · Manajemen Keuangan Startup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15: Manajemen Keuangan Startup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3 laporan keuangan dasar (P&amp;L, Balance Sheet, Cash Flow)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Menyusun cash flow forecast 18 bulan dengan asumsi transparan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Menghitung gross burn, net burn, dan runway dengan akurat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Memetakan unit economics per produk atau segmen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Menetapkan financial scorecard 8 metrik yang dimonitor mingguan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15 · Manajemen Keuangan Startup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14: OKR dan KPI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3 laporan keuangan dasar (P&amp;L, BS, Cash Flow)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Cash flow vs profit, kenapa beda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Burn rate: gross vs net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Runway dan zero cash date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18-month forecast dengan asumsi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Unit economics dan margin per industri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15 · Manajemen Keuangan Startup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3 laporan keuangan dasar (P&amp;L, BS, Cash Flow)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15 · Manajemen Keuangan Startup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Cash flow vs profit, kenapa beda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15 · Manajemen Keuangan Startup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Burn rate: gross vs net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15 · Manajemen Keuangan Startup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Runway dan zero cash date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15 · Manajemen Keuangan Startup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18-month forecast dengan asumsi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15 · Manajemen Keuangan Startup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Unit economics dan margin per industri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15 · Manajemen Keuangan Startup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