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468880"/>
            <a:ext cx="548640" cy="164592"/>
          </a:xfrm>
          <a:prstGeom prst="rect">
            <a:avLst/>
          </a:prstGeom>
          <a:solidFill>
            <a:srgbClr val="F5A5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Inter"/>
              </a:rPr>
              <a:t>Talent Innovation Hub by KOLABS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Pekan 16 · Finance &amp; Fundraising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515600" cy="21945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4800" b="1">
                <a:solidFill>
                  <a:srgbClr val="FFFFFF"/>
                </a:solidFill>
                <a:latin typeface="Inter"/>
              </a:rPr>
              <a:t>Fundraising dan Pitching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Mempersiapkan fundraising dengan pitch deck Sequoia 10-slide, narasi yang meyakinkan, dan strategi pendekatan investor di Indonesia. Pekan terakhir program: Anda menyusun pitch deck dan rencana raising 3 bulan.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REFERENSI PENDUKUNG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Materi tambahan untuk peserta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Video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Pitch by YC (Y Combinator)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Sequoia Pitch Deck Template (Sequoia)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Raise from Indonesian VCs (East Ventures)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Artikel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Sequoia Writing a Business Plan (Sequoia)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Endeavor Indonesia Founder Series (Endeavor Indonesia)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Negotiate a Term Sheet (First Round Review)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16 · Fundraising dan Pitching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TUGAS PEKAN 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Pitch deck draft 10-12 slide + investor pipeline 20-30 nama + 90-day raising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Pitch Deck Outline 10-12 Slide: Susun 10-12 slide dengan key message tiap slide. Ikuti struktur Sequoia. Setiap slide maksimum 1 key message yang jelas.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Investor Pipeline 20-30 Nama: Daftar 20-30 investor target dengan tipe, status, dan next action. Riset dulu thesis dan stage preference.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Q&amp;A Investor 10 Pertanyaan: Siapkan jawaban untuk 10 pertanyaan paling sering ditanya investor. Setiap jawaban berbasis empati + data.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Use of Funds 18 Bulan: Pecah penggunaan dana raising ke kategori dan timeline. Setiap kategori punya output yang diharapkan.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Refleksi Pribadi: Jawab 3 pertanyaan refleksi dengan kalimat utuh. Ini adalah pekan terakhir program.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943600"/>
            <a:ext cx="105156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0">
                <a:solidFill>
                  <a:srgbClr val="7A8497"/>
                </a:solidFill>
                <a:latin typeface="Inter"/>
              </a:rPr>
              <a:t>Worksheet: pekan-16.xlsx · Durasi sesi: 120 menit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16 · Fundraising dan Pitching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Inter"/>
              </a:rPr>
              <a:t>Sampai jumpa di pekan berikutnya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840480"/>
            <a:ext cx="10515600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800" b="0">
                <a:solidFill>
                  <a:srgbClr val="EEF4FF"/>
                </a:solidFill>
                <a:latin typeface="Inter"/>
              </a:rPr>
              <a:t>Kerjakan worksheet, lalu kumpulkan sebelum sesi berikut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0"/>
            <a:ext cx="105156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200" b="0">
                <a:solidFill>
                  <a:srgbClr val="EEF4FF"/>
                </a:solidFill>
                <a:latin typeface="Inter"/>
              </a:rPr>
              <a:t>Talent Innovation Hub by KOLABS · kolabshub.id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TUJUAN BELAJAR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Pekan 16: Fundraising dan Pitching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0515600" cy="38404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Memahami tahapan fundraising di Indonesia: pre-seed, seed, Series A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Menyusun pitch deck 10-12 slide dengan struktur Sequoia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Mempelajari teknik pitching 2 menit dan 20 menit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Menyusun strategi pendekatan investor: angel, VC lokal, accelerator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Memahami dasar term sheet supaya tidak terjebak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16 · Fundraising dan Pitching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ALUR PEMBELAJARAN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Yang akan kita bahas hari 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Recap pekan 15: financial dasar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Tujuan belajar dan motivasi closing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Tahapan fundraising di Indonesia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Kapan raise dan kapan tidak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Sequoia 10-slide template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Storytelling pitch: problem, why now, why us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Demo: pitch 2 menit yang efektif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Kerangka 20-menit pitch dengan Q&amp;A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16 · Fundraising dan Pitching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Tahapan fundraising di Indonesia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16 · Fundraising dan Pitching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Kapan raise dan kapan tidak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16 · Fundraising dan Pitching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Sequoia 10-slide template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16 · Fundraising dan Pitching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Storytelling pitch: problem, why now, why us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16 · Fundraising dan Pitching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Demo: pitch 2 menit yang efektif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16 · Fundraising dan Pitching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Kerangka 20-menit pitch dengan Q&amp;A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16 · Fundraising dan Pitching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